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660"/>
  </p:normalViewPr>
  <p:slideViewPr>
    <p:cSldViewPr snapToGrid="0">
      <p:cViewPr varScale="1">
        <p:scale>
          <a:sx n="40" d="100"/>
          <a:sy n="40" d="100"/>
        </p:scale>
        <p:origin x="852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ggdata.com/free/japan-postal-code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Best neighborhood in Tokyo for ballet school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Prepared by Eriko McDermott for Capstone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164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ABC </a:t>
            </a:r>
            <a:r>
              <a:rPr lang="en-US" dirty="0"/>
              <a:t>schools of ballet </a:t>
            </a:r>
            <a:r>
              <a:rPr lang="en-US" dirty="0" smtClean="0"/>
              <a:t>in US is </a:t>
            </a:r>
            <a:r>
              <a:rPr lang="en-US" dirty="0"/>
              <a:t>planning to open a new school in Tokyo, </a:t>
            </a:r>
            <a:r>
              <a:rPr lang="en-US" dirty="0" smtClean="0"/>
              <a:t>Japan</a:t>
            </a:r>
          </a:p>
          <a:p>
            <a:r>
              <a:rPr lang="en-US" dirty="0" smtClean="0"/>
              <a:t>We will find </a:t>
            </a:r>
            <a:r>
              <a:rPr lang="en-US" dirty="0"/>
              <a:t>the best neighborhood in Tokyo for a location of </a:t>
            </a:r>
            <a:r>
              <a:rPr lang="en-US" dirty="0" smtClean="0"/>
              <a:t>the </a:t>
            </a:r>
            <a:r>
              <a:rPr lang="en-US" dirty="0"/>
              <a:t>new school.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462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Geographic data of the neighborhoods in </a:t>
            </a:r>
            <a:r>
              <a:rPr lang="en-US" dirty="0" smtClean="0"/>
              <a:t>Tokyo downloaded </a:t>
            </a:r>
            <a:r>
              <a:rPr lang="en-US" dirty="0"/>
              <a:t>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www.aggdata.com/free/japan-postal-codes</a:t>
            </a:r>
            <a:endParaRPr lang="en-US" dirty="0" smtClean="0"/>
          </a:p>
          <a:p>
            <a:r>
              <a:rPr lang="en-US" dirty="0" smtClean="0"/>
              <a:t>Ballet school and other venue data obtained from Foursquare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734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Ballet schools in Tokyo</a:t>
            </a:r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786" y="685800"/>
            <a:ext cx="7335254" cy="36147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6963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Clustered neighborhoods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966" y="685800"/>
            <a:ext cx="7276894" cy="36147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3573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Ballet schools and Neighborhoods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368" y="685800"/>
            <a:ext cx="7366089" cy="36147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84941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/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recommended locations of a new ballet school will be the red neighborhoods in the outskirt of the metropolitan </a:t>
            </a:r>
            <a:r>
              <a:rPr lang="en-US" dirty="0" smtClean="0"/>
              <a:t>area.</a:t>
            </a:r>
          </a:p>
          <a:p>
            <a:r>
              <a:rPr lang="en-US" dirty="0" smtClean="0"/>
              <a:t>The recommended locations can be narrowed by </a:t>
            </a:r>
            <a:r>
              <a:rPr lang="en-US" dirty="0"/>
              <a:t>considering other factors such as real estate and accessibility.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20609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</TotalTime>
  <Words>122</Words>
  <Application>Microsoft Office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Century Gothic</vt:lpstr>
      <vt:lpstr>Wingdings 3</vt:lpstr>
      <vt:lpstr>Slice</vt:lpstr>
      <vt:lpstr>Best neighborhood in Tokyo for ballet school</vt:lpstr>
      <vt:lpstr>Introduction</vt:lpstr>
      <vt:lpstr>Data</vt:lpstr>
      <vt:lpstr>Ballet schools in Tokyo</vt:lpstr>
      <vt:lpstr>Clustered neighborhoods</vt:lpstr>
      <vt:lpstr>Ballet schools and Neighborhoods</vt:lpstr>
      <vt:lpstr>Conclusion / Discussion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neighborhood in Tokyo for ballet school</dc:title>
  <dc:creator>Eriko M</dc:creator>
  <cp:lastModifiedBy>Eriko M</cp:lastModifiedBy>
  <cp:revision>2</cp:revision>
  <dcterms:created xsi:type="dcterms:W3CDTF">2020-06-20T23:25:04Z</dcterms:created>
  <dcterms:modified xsi:type="dcterms:W3CDTF">2020-06-20T23:43:38Z</dcterms:modified>
</cp:coreProperties>
</file>

<file path=docProps/thumbnail.jpeg>
</file>